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4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0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0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8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9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B9F3-F9C0-4F58-992F-1DDE1CC0422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840E-FC50-4F56-8A62-7AFB2C1F42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0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990011" y="287383"/>
            <a:ext cx="2264338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Acceuil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6754" y="979714"/>
            <a:ext cx="11926389" cy="578684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à coins arrondis 5"/>
          <p:cNvSpPr/>
          <p:nvPr/>
        </p:nvSpPr>
        <p:spPr>
          <a:xfrm>
            <a:off x="156754" y="979714"/>
            <a:ext cx="11926389" cy="1071155"/>
          </a:xfrm>
          <a:prstGeom prst="roundRect">
            <a:avLst/>
          </a:prstGeom>
          <a:blipFill dpi="0" rotWithShape="1">
            <a:blip r:embed="rId3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156754" y="979713"/>
            <a:ext cx="1071156" cy="10711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688597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Acceuil</a:t>
            </a:r>
            <a:endParaRPr lang="en-US" b="1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617038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Services</a:t>
            </a:r>
          </a:p>
        </p:txBody>
      </p:sp>
      <p:sp>
        <p:nvSpPr>
          <p:cNvPr id="10" name="Rectangle à coins arrondis 9">
            <a:hlinkClick r:id="rId5" action="ppaction://hlinksldjump"/>
          </p:cNvPr>
          <p:cNvSpPr/>
          <p:nvPr/>
        </p:nvSpPr>
        <p:spPr>
          <a:xfrm>
            <a:off x="9545480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Connexion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156754" y="5524680"/>
            <a:ext cx="11926389" cy="1241880"/>
          </a:xfrm>
          <a:prstGeom prst="roundRect">
            <a:avLst/>
          </a:prstGeom>
          <a:blipFill>
            <a:blip r:embed="rId6">
              <a:alphaModFix amt="5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241742" y="5524680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Ofppt ####</a:t>
            </a:r>
          </a:p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Adrs:####</a:t>
            </a:r>
          </a:p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Télé:####</a:t>
            </a:r>
          </a:p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Email:####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93682" y="2660761"/>
            <a:ext cx="75802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Centre de formation et d’encadrement des jeunes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51891" y="160813"/>
            <a:ext cx="5434501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liste des matières</a:t>
            </a:r>
            <a:endParaRPr lang="en-US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895"/>
            <a:ext cx="12216942" cy="58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3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51891" y="160813"/>
            <a:ext cx="6196953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Modifier des matières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36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51891" y="160813"/>
            <a:ext cx="6503127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Supprimer des matières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776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440" y="191810"/>
            <a:ext cx="6259855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Ajouter une formation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24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895"/>
            <a:ext cx="12216942" cy="58971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440" y="191810"/>
            <a:ext cx="5576335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Ajouter un groupe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415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440" y="191810"/>
            <a:ext cx="6593921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Affectation des matières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7108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6393"/>
            <a:ext cx="12184835" cy="588160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502440" y="191810"/>
            <a:ext cx="530927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Générer l’emploi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505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02440" y="191810"/>
            <a:ext cx="5087675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emploi </a:t>
            </a:r>
            <a:r>
              <a:rPr lang="en-US" sz="3200" dirty="0">
                <a:sym typeface="Wingdings" panose="05000000000000000000" pitchFamily="2" charset="2"/>
              </a:rPr>
              <a:t>Généré</a:t>
            </a:r>
            <a:endParaRPr lang="en-US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895"/>
            <a:ext cx="12216942" cy="58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02440" y="191810"/>
            <a:ext cx="5367751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Emploi du Temps</a:t>
            </a:r>
            <a:endParaRPr lang="en-US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02440" y="191810"/>
            <a:ext cx="4990662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professeur</a:t>
            </a:r>
            <a:r>
              <a:rPr lang="en-US" sz="3200" dirty="0" smtClean="0">
                <a:sym typeface="Wingdings" panose="05000000000000000000" pitchFamily="2" charset="2"/>
              </a:rPr>
              <a:t>bienvenue</a:t>
            </a:r>
            <a:endParaRPr lang="en-US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6393"/>
            <a:ext cx="12184835" cy="58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73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881789" y="439783"/>
            <a:ext cx="2428422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Services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26274" y="1024558"/>
            <a:ext cx="11926389" cy="578684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à coins arrondis 5"/>
          <p:cNvSpPr/>
          <p:nvPr/>
        </p:nvSpPr>
        <p:spPr>
          <a:xfrm>
            <a:off x="126274" y="1024558"/>
            <a:ext cx="11926389" cy="1071155"/>
          </a:xfrm>
          <a:prstGeom prst="roundRect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126274" y="5515746"/>
            <a:ext cx="11926389" cy="1295658"/>
          </a:xfrm>
          <a:prstGeom prst="roundRect">
            <a:avLst/>
          </a:prstGeom>
          <a:blipFill>
            <a:blip r:embed="rId3">
              <a:alphaModFix amt="4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57240" y="5515746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Ofppt</a:t>
            </a:r>
            <a:r>
              <a:rPr lang="en-US" b="1" dirty="0" smtClean="0"/>
              <a:t> </a:t>
            </a:r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Adrs:####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Télé:####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Email:####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32805" y="2397652"/>
            <a:ext cx="11926389" cy="3118093"/>
          </a:xfrm>
          <a:prstGeom prst="round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4370522" y="3874576"/>
            <a:ext cx="1844298" cy="715312"/>
          </a:xfrm>
          <a:prstGeom prst="roundRect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Prefesseur</a:t>
            </a:r>
            <a:endParaRPr 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568699" y="3874576"/>
            <a:ext cx="1844298" cy="715312"/>
          </a:xfrm>
          <a:prstGeom prst="roundRect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Stagiare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8766876" y="3874576"/>
            <a:ext cx="1844298" cy="715312"/>
          </a:xfrm>
          <a:prstGeom prst="roundRect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Administrateur</a:t>
            </a:r>
          </a:p>
        </p:txBody>
      </p:sp>
      <p:sp>
        <p:nvSpPr>
          <p:cNvPr id="13" name="Ellipse 12"/>
          <p:cNvSpPr/>
          <p:nvPr/>
        </p:nvSpPr>
        <p:spPr>
          <a:xfrm>
            <a:off x="156754" y="979713"/>
            <a:ext cx="1071156" cy="10711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3688597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Acceuil</a:t>
            </a:r>
            <a:endParaRPr lang="en-US" b="1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6617038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Services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9545480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Connexion</a:t>
            </a:r>
          </a:p>
        </p:txBody>
      </p:sp>
    </p:spTree>
    <p:extLst>
      <p:ext uri="{BB962C8B-B14F-4D97-AF65-F5344CB8AC3E}">
        <p14:creationId xmlns:p14="http://schemas.microsoft.com/office/powerpoint/2010/main" val="35116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02440" y="191810"/>
            <a:ext cx="6056081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professeur</a:t>
            </a:r>
            <a:r>
              <a:rPr lang="en-US" sz="3200" dirty="0" smtClean="0">
                <a:sym typeface="Wingdings" panose="05000000000000000000" pitchFamily="2" charset="2"/>
              </a:rPr>
              <a:t>Modifier le profil</a:t>
            </a:r>
            <a:endParaRPr lang="en-US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1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502440" y="191810"/>
            <a:ext cx="5867760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professeur</a:t>
            </a:r>
            <a:r>
              <a:rPr lang="en-US" sz="3200" dirty="0" smtClean="0">
                <a:sym typeface="Wingdings" panose="05000000000000000000" pitchFamily="2" charset="2"/>
              </a:rPr>
              <a:t>Détails d</a:t>
            </a:r>
            <a:r>
              <a:rPr lang="en-US" sz="3200" dirty="0">
                <a:sym typeface="Wingdings" panose="05000000000000000000" pitchFamily="2" charset="2"/>
              </a:rPr>
              <a:t>u</a:t>
            </a:r>
            <a:r>
              <a:rPr lang="en-US" sz="3200" dirty="0" smtClean="0">
                <a:sym typeface="Wingdings" panose="05000000000000000000" pitchFamily="2" charset="2"/>
              </a:rPr>
              <a:t> profil</a:t>
            </a:r>
            <a:endParaRPr lang="en-US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789518" y="191810"/>
            <a:ext cx="7415876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professeur</a:t>
            </a:r>
            <a:r>
              <a:rPr lang="en-US" sz="3200" dirty="0" smtClean="0">
                <a:sym typeface="Wingdings" panose="05000000000000000000" pitchFamily="2" charset="2"/>
              </a:rPr>
              <a:t>Affectation des matières</a:t>
            </a:r>
            <a:endParaRPr lang="en-US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789518" y="191810"/>
            <a:ext cx="7366697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professeur</a:t>
            </a:r>
            <a:r>
              <a:rPr lang="en-US" sz="3200" dirty="0" smtClean="0">
                <a:sym typeface="Wingdings" panose="05000000000000000000" pitchFamily="2" charset="2"/>
              </a:rPr>
              <a:t>Ajouter une disponibilité</a:t>
            </a:r>
            <a:endParaRPr lang="en-US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4"/>
            <a:ext cx="12192000" cy="5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881789" y="439783"/>
            <a:ext cx="284321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Connexion</a:t>
            </a:r>
            <a:endParaRPr lang="en-US" sz="32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26274" y="1024558"/>
            <a:ext cx="11926389" cy="107115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à coins arrondis 5"/>
          <p:cNvSpPr/>
          <p:nvPr/>
        </p:nvSpPr>
        <p:spPr>
          <a:xfrm>
            <a:off x="126274" y="5515746"/>
            <a:ext cx="11926389" cy="129565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57240" y="5515746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Ofppt</a:t>
            </a:r>
            <a:r>
              <a:rPr lang="en-US" b="1" dirty="0" smtClean="0"/>
              <a:t> </a:t>
            </a:r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Adrs:####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Télé:####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Email:####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32805" y="2397653"/>
            <a:ext cx="11926389" cy="2834640"/>
          </a:xfrm>
          <a:prstGeom prst="round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56754" y="979713"/>
            <a:ext cx="1071156" cy="10711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3688597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Acceuil</a:t>
            </a:r>
            <a:endParaRPr lang="en-US" b="1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6617038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Services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9545480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Connexion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126454" y="3251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4126454" y="3814973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5558679" y="3247504"/>
            <a:ext cx="3326615" cy="3693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à coins arrondis 15"/>
          <p:cNvSpPr/>
          <p:nvPr/>
        </p:nvSpPr>
        <p:spPr>
          <a:xfrm>
            <a:off x="5558679" y="3814973"/>
            <a:ext cx="3326615" cy="3693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6183599" y="4382442"/>
            <a:ext cx="2076773" cy="526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Connexion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881789" y="439783"/>
            <a:ext cx="224933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Filières</a:t>
            </a:r>
            <a:endParaRPr lang="en-US" sz="32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26274" y="1024558"/>
            <a:ext cx="11926389" cy="107115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à coins arrondis 5"/>
          <p:cNvSpPr/>
          <p:nvPr/>
        </p:nvSpPr>
        <p:spPr>
          <a:xfrm>
            <a:off x="126274" y="5270230"/>
            <a:ext cx="11926389" cy="158776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57240" y="5270231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Ofppt</a:t>
            </a:r>
            <a:r>
              <a:rPr lang="en-US" b="1" dirty="0" smtClean="0"/>
              <a:t> </a:t>
            </a:r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Adrs:####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Télé:####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Email:####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32805" y="2095270"/>
            <a:ext cx="11926389" cy="3137023"/>
          </a:xfrm>
          <a:prstGeom prst="round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56754" y="979713"/>
            <a:ext cx="1071156" cy="10711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3688597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Acceuil</a:t>
            </a:r>
            <a:endParaRPr lang="en-US" b="1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6617038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Services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9545480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Connexion</a:t>
            </a:r>
          </a:p>
        </p:txBody>
      </p:sp>
      <p:sp>
        <p:nvSpPr>
          <p:cNvPr id="2" name="Organigramme : Préparation 1"/>
          <p:cNvSpPr/>
          <p:nvPr/>
        </p:nvSpPr>
        <p:spPr>
          <a:xfrm>
            <a:off x="1012021" y="3480564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Gestion des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entreprises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rganigramme : Préparation 16"/>
          <p:cNvSpPr/>
          <p:nvPr/>
        </p:nvSpPr>
        <p:spPr>
          <a:xfrm>
            <a:off x="2446205" y="3480564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éveloppement digital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rganigramme : Préparation 19"/>
          <p:cNvSpPr/>
          <p:nvPr/>
        </p:nvSpPr>
        <p:spPr>
          <a:xfrm>
            <a:off x="3889805" y="3518502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Infographie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rganigramme : Préparation 20"/>
          <p:cNvSpPr/>
          <p:nvPr/>
        </p:nvSpPr>
        <p:spPr>
          <a:xfrm>
            <a:off x="5322679" y="3502037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Commerce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rganigramme : Préparation 21"/>
          <p:cNvSpPr/>
          <p:nvPr/>
        </p:nvSpPr>
        <p:spPr>
          <a:xfrm>
            <a:off x="6799527" y="3480564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Infr</a:t>
            </a:r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astructure digital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rganigramme : Préparation 22"/>
          <p:cNvSpPr/>
          <p:nvPr/>
        </p:nvSpPr>
        <p:spPr>
          <a:xfrm>
            <a:off x="8221341" y="3480564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Intelligence Artificille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rganigramme : Préparation 37"/>
          <p:cNvSpPr/>
          <p:nvPr/>
        </p:nvSpPr>
        <p:spPr>
          <a:xfrm>
            <a:off x="9643155" y="3480564"/>
            <a:ext cx="1794593" cy="1224366"/>
          </a:xfrm>
          <a:prstGeom prst="flowChartPreparation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cooking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3935203" y="2694992"/>
            <a:ext cx="4308529" cy="423068"/>
          </a:xfrm>
          <a:prstGeom prst="roundRect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Filières 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disponibles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790130" y="5314632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liens utiles: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Acceuil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Connexion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8857324" y="5317895"/>
            <a:ext cx="2385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 services: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Création des sites web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Commercialisation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Conception graphique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09317" y="6497720"/>
            <a:ext cx="1798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CopyRight©2023</a:t>
            </a:r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6422515" y="6470560"/>
            <a:ext cx="162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Ofppt Hay Tarik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881789" y="439783"/>
            <a:ext cx="2428422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Services</a:t>
            </a:r>
            <a:endParaRPr lang="en-US" sz="3200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126274" y="1024558"/>
            <a:ext cx="11926389" cy="107115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à coins arrondis 3"/>
          <p:cNvSpPr/>
          <p:nvPr/>
        </p:nvSpPr>
        <p:spPr>
          <a:xfrm>
            <a:off x="126274" y="5270230"/>
            <a:ext cx="11926389" cy="158776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57240" y="5270231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Ofppt</a:t>
            </a:r>
            <a:r>
              <a:rPr lang="en-US" b="1" dirty="0" smtClean="0"/>
              <a:t> </a:t>
            </a:r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Adrs:####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Télé:####</a:t>
            </a:r>
          </a:p>
          <a:p>
            <a:r>
              <a:rPr lang="en-US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Email:####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32805" y="2095270"/>
            <a:ext cx="11926389" cy="3137023"/>
          </a:xfrm>
          <a:prstGeom prst="roundRect">
            <a:avLst/>
          </a:prstGeom>
          <a:blipFill dpi="0" rotWithShape="1">
            <a:blip r:embed="rId2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156754" y="979713"/>
            <a:ext cx="1071156" cy="10711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688597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Acceuil</a:t>
            </a:r>
            <a:endParaRPr lang="en-US" b="1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617038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Services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545480" y="1158830"/>
            <a:ext cx="2200759" cy="712922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Connexion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790130" y="5314632"/>
            <a:ext cx="1788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liens utiles: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Acceuil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Connexion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857324" y="5317895"/>
            <a:ext cx="2385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 services: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Création des sites web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Commercialisation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smtClean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Conception graphique</a:t>
            </a:r>
            <a:endParaRPr lang="en-US" dirty="0">
              <a:ln w="0"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909317" y="6497720"/>
            <a:ext cx="179882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CopyRight©2023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6151816" y="6470560"/>
            <a:ext cx="575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Centre de formation et d’encadrement des jeunes</a:t>
            </a:r>
            <a:r>
              <a:rPr lang="en-US" dirty="0" smtClean="0"/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Hay Tarik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308225" y="2794771"/>
            <a:ext cx="1798826" cy="1798826"/>
          </a:xfrm>
          <a:prstGeom prst="ellipse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Professeur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9443695" y="2794771"/>
            <a:ext cx="1798826" cy="1798826"/>
          </a:xfrm>
          <a:prstGeom prst="ellipse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Admin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5717625" y="2794771"/>
            <a:ext cx="1798826" cy="1798826"/>
          </a:xfrm>
          <a:prstGeom prst="ellipse">
            <a:avLst/>
          </a:prstGeom>
          <a:blipFill>
            <a:blip r:embed="rId2">
              <a:alphaModFix amt="4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Stagiare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65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881789" y="207308"/>
            <a:ext cx="2124877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endParaRPr lang="en-US" sz="3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5"/>
            <a:ext cx="12192000" cy="58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052989" y="253803"/>
            <a:ext cx="5977727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Liste des professeurs</a:t>
            </a:r>
            <a:endParaRPr lang="en-US" sz="3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935"/>
            <a:ext cx="12192000" cy="58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895"/>
            <a:ext cx="12216942" cy="58971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14982" y="177756"/>
            <a:ext cx="6464847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smtClean="0"/>
              <a:t>admin</a:t>
            </a:r>
            <a:r>
              <a:rPr lang="en-US" sz="3200" dirty="0" smtClean="0">
                <a:sym typeface="Wingdings" panose="05000000000000000000" pitchFamily="2" charset="2"/>
              </a:rPr>
              <a:t>Ajouter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dirty="0" smtClean="0">
                <a:sym typeface="Wingdings" panose="05000000000000000000" pitchFamily="2" charset="2"/>
              </a:rPr>
              <a:t>des professeurs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512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895"/>
            <a:ext cx="12216942" cy="58971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114982" y="177756"/>
            <a:ext cx="6967805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Page </a:t>
            </a:r>
            <a:r>
              <a:rPr lang="en-US" sz="3200" dirty="0" err="1" smtClean="0"/>
              <a:t>admin</a:t>
            </a:r>
            <a:r>
              <a:rPr lang="en-US" sz="3200" dirty="0" err="1" smtClean="0">
                <a:sym typeface="Wingdings" panose="05000000000000000000" pitchFamily="2" charset="2"/>
              </a:rPr>
              <a:t>Supprimer</a:t>
            </a:r>
            <a:r>
              <a:rPr lang="en-US" sz="3200" dirty="0" smtClean="0">
                <a:sym typeface="Wingdings" panose="05000000000000000000" pitchFamily="2" charset="2"/>
              </a:rPr>
              <a:t> des professeurs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26276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241</Words>
  <Application>Microsoft Office PowerPoint</Application>
  <PresentationFormat>Grand écran</PresentationFormat>
  <Paragraphs>97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dell</dc:creator>
  <cp:lastModifiedBy>dell</cp:lastModifiedBy>
  <cp:revision>21</cp:revision>
  <dcterms:created xsi:type="dcterms:W3CDTF">2023-03-13T05:48:18Z</dcterms:created>
  <dcterms:modified xsi:type="dcterms:W3CDTF">2023-03-13T12:36:42Z</dcterms:modified>
</cp:coreProperties>
</file>